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8" r:id="rId2"/>
  </p:sldIdLst>
  <p:sldSz cx="9144000" cy="5143500" type="screen16x9"/>
  <p:notesSz cx="6858000" cy="9144000"/>
  <p:embeddedFontLst>
    <p:embeddedFont>
      <p:font typeface="Lato" panose="020B0604020202020204" charset="0"/>
      <p:regular r:id="rId4"/>
      <p:bold r:id="rId5"/>
      <p:italic r:id="rId6"/>
      <p:boldItalic r:id="rId7"/>
    </p:embeddedFont>
    <p:embeddedFont>
      <p:font typeface="Playfair Display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61f9f71d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61f9f71d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Cuboid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643584"/>
            <a:ext cx="535267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cuboid with a dynamic contact surface for </a:t>
            </a:r>
            <a:r>
              <a:rPr lang="en" b="1" dirty="0"/>
              <a:t>adaptable motion </a:t>
            </a:r>
            <a:r>
              <a:rPr lang="en" dirty="0"/>
              <a:t>and </a:t>
            </a:r>
            <a:r>
              <a:rPr lang="en" b="1" dirty="0"/>
              <a:t>topographic mapping</a:t>
            </a:r>
            <a:r>
              <a:rPr lang="en" dirty="0"/>
              <a:t> on variable terrains.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" name="Google Shape;161;p26">
            <a:extLst>
              <a:ext uri="{FF2B5EF4-FFF2-40B4-BE49-F238E27FC236}">
                <a16:creationId xmlns:a16="http://schemas.microsoft.com/office/drawing/2014/main" id="{1EBB7024-B9F6-4996-A90A-311625D7D6F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4370" y="0"/>
            <a:ext cx="34796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roject Cuboidv2">
            <a:hlinkClick r:id="" action="ppaction://media"/>
            <a:extLst>
              <a:ext uri="{FF2B5EF4-FFF2-40B4-BE49-F238E27FC236}">
                <a16:creationId xmlns:a16="http://schemas.microsoft.com/office/drawing/2014/main" id="{270B0D10-C935-4443-A933-C33A26574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984744"/>
            <a:ext cx="5672273" cy="3158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19</Words>
  <Application>Microsoft Office PowerPoint</Application>
  <PresentationFormat>On-screen Show (16:9)</PresentationFormat>
  <Paragraphs>2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Lato</vt:lpstr>
      <vt:lpstr>Arial</vt:lpstr>
      <vt:lpstr>Playfair Display</vt:lpstr>
      <vt:lpstr>Coral</vt:lpstr>
      <vt:lpstr>Project Cuboid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Cuboid</dc:title>
  <cp:lastModifiedBy>Andy Morgan</cp:lastModifiedBy>
  <cp:revision>3</cp:revision>
  <dcterms:modified xsi:type="dcterms:W3CDTF">2018-12-05T21:27:23Z</dcterms:modified>
</cp:coreProperties>
</file>